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3" r:id="rId6"/>
    <p:sldId id="260" r:id="rId7"/>
    <p:sldId id="264" r:id="rId8"/>
    <p:sldId id="261" r:id="rId9"/>
    <p:sldId id="266" r:id="rId10"/>
    <p:sldId id="262" r:id="rId11"/>
    <p:sldId id="265" r:id="rId12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7127" autoAdjust="0"/>
    <p:restoredTop sz="94660"/>
  </p:normalViewPr>
  <p:slideViewPr>
    <p:cSldViewPr>
      <p:cViewPr>
        <p:scale>
          <a:sx n="75" d="100"/>
          <a:sy n="75" d="100"/>
        </p:scale>
        <p:origin x="-1522" y="-23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477706EC-A8DE-43CA-BCBD-F1312B51E608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76839759-8A78-4579-A155-1B36511595A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32656"/>
            <a:ext cx="8892480" cy="367240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Муниципальное бюджетное дошкольное</a:t>
            </a:r>
            <a:br>
              <a:rPr lang="ru-RU" sz="3200" b="1" dirty="0" smtClean="0">
                <a:solidFill>
                  <a:schemeClr val="bg1"/>
                </a:solidFill>
              </a:rPr>
            </a:br>
            <a:r>
              <a:rPr lang="ru-RU" sz="3200" b="1" dirty="0" smtClean="0">
                <a:solidFill>
                  <a:schemeClr val="bg1"/>
                </a:solidFill>
              </a:rPr>
              <a:t>образовательное учреждение</a:t>
            </a:r>
            <a:br>
              <a:rPr lang="ru-RU" sz="3200" b="1" dirty="0" smtClean="0">
                <a:solidFill>
                  <a:schemeClr val="bg1"/>
                </a:solidFill>
              </a:rPr>
            </a:br>
            <a:r>
              <a:rPr lang="ru-RU" sz="3200" b="1" dirty="0" smtClean="0">
                <a:solidFill>
                  <a:schemeClr val="bg1"/>
                </a:solidFill>
              </a:rPr>
              <a:t>№9 «Росинка»</a:t>
            </a:r>
            <a:br>
              <a:rPr lang="ru-RU" sz="3200" b="1" dirty="0" smtClean="0">
                <a:solidFill>
                  <a:schemeClr val="bg1"/>
                </a:solidFill>
              </a:rPr>
            </a:br>
            <a:r>
              <a:rPr lang="ru-RU" sz="3200" b="1" dirty="0" smtClean="0">
                <a:solidFill>
                  <a:schemeClr val="bg1"/>
                </a:solidFill>
              </a:rPr>
              <a:t>ст. Богоявленская Константиновского района</a:t>
            </a:r>
            <a:br>
              <a:rPr lang="ru-RU" sz="3200" b="1" dirty="0" smtClean="0">
                <a:solidFill>
                  <a:schemeClr val="bg1"/>
                </a:solidFill>
              </a:rPr>
            </a:br>
            <a:r>
              <a:rPr lang="ru-RU" sz="3200" b="1" dirty="0" smtClean="0">
                <a:solidFill>
                  <a:schemeClr val="bg1"/>
                </a:solidFill>
              </a:rPr>
              <a:t>Ростовской области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FFFF"/>
                </a:solidFill>
              </a:rPr>
              <a:t>Летопись команды ЮПИД «Светофорик»</a:t>
            </a:r>
            <a:endParaRPr lang="ru-RU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2024 г.</a:t>
            </a:r>
            <a:br>
              <a:rPr lang="ru-RU" sz="2800" b="1" dirty="0" smtClean="0"/>
            </a:br>
            <a:r>
              <a:rPr lang="ru-RU" sz="2800" b="1" dirty="0" smtClean="0"/>
              <a:t>Руководитель: </a:t>
            </a:r>
            <a:r>
              <a:rPr lang="ru-RU" sz="2800" b="1" dirty="0" err="1" smtClean="0"/>
              <a:t>Хныкина</a:t>
            </a:r>
            <a:r>
              <a:rPr lang="ru-RU" sz="2800" b="1" dirty="0" smtClean="0"/>
              <a:t> С.В.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31640" y="1988840"/>
            <a:ext cx="2746648" cy="28083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/>
              <a:t>Состав команды:</a:t>
            </a:r>
          </a:p>
          <a:p>
            <a:pPr>
              <a:buAutoNum type="arabicPeriod"/>
            </a:pPr>
            <a:r>
              <a:rPr lang="ru-RU" sz="1800" dirty="0" smtClean="0"/>
              <a:t>Губарева Анна</a:t>
            </a:r>
          </a:p>
          <a:p>
            <a:pPr>
              <a:buAutoNum type="arabicPeriod"/>
            </a:pPr>
            <a:r>
              <a:rPr lang="ru-RU" sz="1800" dirty="0" smtClean="0"/>
              <a:t>Самойлов Демьян</a:t>
            </a:r>
          </a:p>
          <a:p>
            <a:pPr>
              <a:buAutoNum type="arabicPeriod"/>
            </a:pPr>
            <a:r>
              <a:rPr lang="ru-RU" sz="1800" dirty="0" smtClean="0"/>
              <a:t>Маркова Мария</a:t>
            </a:r>
          </a:p>
          <a:p>
            <a:pPr>
              <a:buAutoNum type="arabicPeriod"/>
            </a:pPr>
            <a:r>
              <a:rPr lang="ru-RU" sz="1800" dirty="0" smtClean="0"/>
              <a:t>Коровин Иван</a:t>
            </a:r>
          </a:p>
          <a:p>
            <a:pPr>
              <a:buAutoNum type="arabicPeriod"/>
            </a:pPr>
            <a:r>
              <a:rPr lang="ru-RU" sz="1800" dirty="0" smtClean="0"/>
              <a:t>Костромина Татьяна</a:t>
            </a:r>
          </a:p>
          <a:p>
            <a:pPr>
              <a:buAutoNum type="arabicPeriod"/>
            </a:pPr>
            <a:r>
              <a:rPr lang="ru-RU" sz="1800" dirty="0" smtClean="0"/>
              <a:t>Барков Иван</a:t>
            </a:r>
            <a:endParaRPr lang="ru-RU" sz="18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98884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229600" cy="764704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Мероприятия</a:t>
            </a:r>
            <a:r>
              <a:rPr lang="ru-RU" b="1" dirty="0" smtClean="0"/>
              <a:t>:</a:t>
            </a:r>
            <a:endParaRPr lang="ru-RU" b="1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692696"/>
            <a:ext cx="297633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692696"/>
            <a:ext cx="2952328" cy="2214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501008"/>
            <a:ext cx="3153472" cy="2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284984"/>
            <a:ext cx="2917957" cy="2188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95536" y="2924944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Подготовка к конкурсу «Безопасная дорога»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99592" y="587727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Акция «Весенние дороги»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716016" y="292494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Подготовка к викторине «АБВ»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499992" y="5517232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Смотр готовности команд «ЮПИД+ЮИД- вместе за безопасные дороги»</a:t>
            </a:r>
            <a:endParaRPr lang="ru-RU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980728"/>
            <a:ext cx="324036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323528" y="-63787"/>
            <a:ext cx="2343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Рисунок 1" descr="Описание: C:\Users\Ириша\Desktop\эмблема ипид.png"/>
          <p:cNvPicPr>
            <a:picLocks noChangeAspect="1" noChangeArrowheads="1"/>
          </p:cNvPicPr>
          <p:nvPr/>
        </p:nvPicPr>
        <p:blipFill>
          <a:blip r:embed="rId3" cstate="print"/>
          <a:srcRect l="10397" r="10963"/>
          <a:stretch>
            <a:fillRect/>
          </a:stretch>
        </p:blipFill>
        <p:spPr bwMode="auto">
          <a:xfrm>
            <a:off x="4932040" y="1772816"/>
            <a:ext cx="2830488" cy="2736304"/>
          </a:xfrm>
          <a:prstGeom prst="rect">
            <a:avLst/>
          </a:prstGeom>
          <a:noFill/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2209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1124744"/>
            <a:ext cx="3600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ЭМБЛЕМА КОМАНДЫ:</a:t>
            </a:r>
            <a:endParaRPr lang="ru-RU" sz="6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ДЕВИЗ:</a:t>
            </a:r>
            <a:r>
              <a:rPr lang="ru-RU" sz="2800" dirty="0" smtClean="0"/>
              <a:t> Кто знает правила движения,</a:t>
            </a:r>
            <a:br>
              <a:rPr lang="ru-RU" sz="2800" dirty="0" smtClean="0"/>
            </a:br>
            <a:r>
              <a:rPr lang="ru-RU" sz="2800" dirty="0" smtClean="0"/>
              <a:t>                тому почет и уважение.</a:t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204864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b="1" dirty="0" smtClean="0"/>
              <a:t>РЕЧЕВКА:</a:t>
            </a:r>
            <a:endParaRPr lang="ru-RU" dirty="0" smtClean="0"/>
          </a:p>
          <a:p>
            <a:pPr algn="ctr"/>
            <a:r>
              <a:rPr lang="ru-RU" dirty="0" smtClean="0"/>
              <a:t>Нужно слушаться без спора</a:t>
            </a:r>
          </a:p>
          <a:p>
            <a:pPr algn="ctr"/>
            <a:r>
              <a:rPr lang="ru-RU" dirty="0" smtClean="0"/>
              <a:t>Указаний светофора.</a:t>
            </a:r>
          </a:p>
          <a:p>
            <a:pPr algn="ctr"/>
            <a:r>
              <a:rPr lang="ru-RU" dirty="0" smtClean="0"/>
              <a:t>Нужно правила движенья</a:t>
            </a:r>
          </a:p>
          <a:p>
            <a:pPr algn="ctr"/>
            <a:r>
              <a:rPr lang="ru-RU" dirty="0" smtClean="0"/>
              <a:t>Выполнять без возраженья.</a:t>
            </a:r>
          </a:p>
          <a:p>
            <a:pPr algn="ctr"/>
            <a:r>
              <a:rPr lang="ru-RU" dirty="0" smtClean="0"/>
              <a:t>Всем кто любит погулять,</a:t>
            </a:r>
          </a:p>
          <a:p>
            <a:pPr algn="ctr"/>
            <a:r>
              <a:rPr lang="ru-RU" dirty="0" smtClean="0"/>
              <a:t>Всем без исключения</a:t>
            </a:r>
          </a:p>
          <a:p>
            <a:pPr algn="ctr"/>
            <a:r>
              <a:rPr lang="ru-RU" dirty="0" smtClean="0"/>
              <a:t>Нужно помнить,</a:t>
            </a:r>
          </a:p>
          <a:p>
            <a:pPr algn="ctr"/>
            <a:r>
              <a:rPr lang="ru-RU" dirty="0" smtClean="0"/>
              <a:t>Нужно знать</a:t>
            </a:r>
          </a:p>
          <a:p>
            <a:pPr algn="ctr"/>
            <a:r>
              <a:rPr lang="ru-RU" dirty="0" smtClean="0"/>
              <a:t>Правила движения.</a:t>
            </a:r>
          </a:p>
          <a:p>
            <a:r>
              <a:rPr lang="ru-RU" b="1" dirty="0" smtClean="0"/>
              <a:t> 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2016-2018 г.г.</a:t>
            </a:r>
            <a:br>
              <a:rPr lang="ru-RU" sz="2800" b="1" dirty="0" smtClean="0"/>
            </a:br>
            <a:r>
              <a:rPr lang="ru-RU" sz="2800" b="1" dirty="0" smtClean="0"/>
              <a:t>Руководитель: </a:t>
            </a:r>
            <a:r>
              <a:rPr lang="ru-RU" sz="2800" b="1" dirty="0" err="1" smtClean="0"/>
              <a:t>Хныкина</a:t>
            </a:r>
            <a:r>
              <a:rPr lang="ru-RU" sz="2800" b="1" dirty="0" smtClean="0"/>
              <a:t> С.В.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91680" y="1988840"/>
            <a:ext cx="2314600" cy="302433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1800" dirty="0" smtClean="0"/>
              <a:t>Состав команды:</a:t>
            </a:r>
          </a:p>
          <a:p>
            <a:pPr>
              <a:buAutoNum type="arabicPeriod"/>
            </a:pPr>
            <a:r>
              <a:rPr lang="ru-RU" sz="1800" dirty="0" smtClean="0"/>
              <a:t>Землянов Валерий</a:t>
            </a:r>
          </a:p>
          <a:p>
            <a:pPr>
              <a:buAutoNum type="arabicPeriod"/>
            </a:pPr>
            <a:r>
              <a:rPr lang="ru-RU" sz="1800" dirty="0" err="1" smtClean="0"/>
              <a:t>Руллова</a:t>
            </a:r>
            <a:r>
              <a:rPr lang="ru-RU" sz="1800" dirty="0" smtClean="0"/>
              <a:t> Оксана</a:t>
            </a:r>
          </a:p>
          <a:p>
            <a:pPr>
              <a:buAutoNum type="arabicPeriod"/>
            </a:pPr>
            <a:r>
              <a:rPr lang="ru-RU" sz="1800" dirty="0" err="1" smtClean="0"/>
              <a:t>Хандога</a:t>
            </a:r>
            <a:r>
              <a:rPr lang="ru-RU" sz="1800" dirty="0" smtClean="0"/>
              <a:t> Александра</a:t>
            </a:r>
          </a:p>
          <a:p>
            <a:pPr>
              <a:buAutoNum type="arabicPeriod"/>
            </a:pPr>
            <a:r>
              <a:rPr lang="ru-RU" sz="1800" dirty="0" err="1" smtClean="0"/>
              <a:t>Колтунова</a:t>
            </a:r>
            <a:r>
              <a:rPr lang="ru-RU" sz="1800" dirty="0" smtClean="0"/>
              <a:t> Дарья</a:t>
            </a:r>
          </a:p>
          <a:p>
            <a:pPr>
              <a:buAutoNum type="arabicPeriod"/>
            </a:pPr>
            <a:r>
              <a:rPr lang="ru-RU" sz="1800" dirty="0" err="1" smtClean="0"/>
              <a:t>Либман</a:t>
            </a:r>
            <a:r>
              <a:rPr lang="ru-RU" sz="1800" dirty="0" smtClean="0"/>
              <a:t> Анатолий</a:t>
            </a:r>
          </a:p>
          <a:p>
            <a:pPr>
              <a:buAutoNum type="arabicPeriod"/>
            </a:pPr>
            <a:r>
              <a:rPr lang="ru-RU" sz="1800" dirty="0" smtClean="0"/>
              <a:t>Кононыхин Даниил</a:t>
            </a:r>
          </a:p>
          <a:p>
            <a:pPr>
              <a:buAutoNum type="arabicPeriod"/>
            </a:pPr>
            <a:endParaRPr lang="ru-RU" sz="18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988840"/>
            <a:ext cx="4022503" cy="3016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Мероприятия:</a:t>
            </a:r>
            <a:endParaRPr lang="ru-RU" sz="2800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24744"/>
            <a:ext cx="324036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052736"/>
            <a:ext cx="3312368" cy="248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4005064"/>
            <a:ext cx="3309368" cy="248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220072" y="4725144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Неделя «Нет жертвам ДТП»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11560" y="371703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Зимний месячник безопасности 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499992" y="371703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Акция «Советы СВЕТОФОРЧИКА»</a:t>
            </a:r>
            <a:endParaRPr lang="ru-RU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2019-2021 г.г.</a:t>
            </a:r>
            <a:br>
              <a:rPr lang="ru-RU" sz="2800" b="1" dirty="0" smtClean="0"/>
            </a:br>
            <a:r>
              <a:rPr lang="ru-RU" sz="2800" b="1" dirty="0" smtClean="0"/>
              <a:t>Руководитель: </a:t>
            </a:r>
            <a:r>
              <a:rPr lang="ru-RU" sz="2800" b="1" dirty="0" err="1" smtClean="0"/>
              <a:t>Хныкина</a:t>
            </a:r>
            <a:r>
              <a:rPr lang="ru-RU" sz="2800" b="1" dirty="0" smtClean="0"/>
              <a:t> С.В.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772816"/>
            <a:ext cx="2890664" cy="298519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/>
              <a:t>Состав команды:</a:t>
            </a:r>
          </a:p>
          <a:p>
            <a:pPr>
              <a:buAutoNum type="arabicPeriod"/>
            </a:pPr>
            <a:r>
              <a:rPr lang="ru-RU" sz="1800" dirty="0" smtClean="0"/>
              <a:t>Юдин Виталий</a:t>
            </a:r>
          </a:p>
          <a:p>
            <a:pPr>
              <a:buAutoNum type="arabicPeriod"/>
            </a:pPr>
            <a:r>
              <a:rPr lang="ru-RU" sz="1800" dirty="0" err="1" smtClean="0"/>
              <a:t>Болдырев</a:t>
            </a:r>
            <a:r>
              <a:rPr lang="ru-RU" sz="1800" dirty="0" smtClean="0"/>
              <a:t> Константин</a:t>
            </a:r>
          </a:p>
          <a:p>
            <a:pPr>
              <a:buAutoNum type="arabicPeriod"/>
            </a:pPr>
            <a:r>
              <a:rPr lang="ru-RU" sz="1800" dirty="0" smtClean="0"/>
              <a:t>Губарев Семен</a:t>
            </a:r>
          </a:p>
          <a:p>
            <a:pPr>
              <a:buAutoNum type="arabicPeriod"/>
            </a:pPr>
            <a:r>
              <a:rPr lang="ru-RU" sz="1800" dirty="0" err="1" smtClean="0"/>
              <a:t>Кибина</a:t>
            </a:r>
            <a:r>
              <a:rPr lang="ru-RU" sz="1800" dirty="0" smtClean="0"/>
              <a:t> Ксения</a:t>
            </a:r>
          </a:p>
          <a:p>
            <a:pPr>
              <a:buAutoNum type="arabicPeriod"/>
            </a:pPr>
            <a:r>
              <a:rPr lang="ru-RU" sz="1800" dirty="0" err="1" smtClean="0"/>
              <a:t>Болдырев</a:t>
            </a:r>
            <a:r>
              <a:rPr lang="ru-RU" sz="1800" dirty="0" smtClean="0"/>
              <a:t> Владимир</a:t>
            </a:r>
          </a:p>
          <a:p>
            <a:pPr>
              <a:buAutoNum type="arabicPeriod"/>
            </a:pPr>
            <a:r>
              <a:rPr lang="ru-RU" sz="1800" dirty="0" err="1" smtClean="0"/>
              <a:t>Атаманченко</a:t>
            </a:r>
            <a:r>
              <a:rPr lang="ru-RU" sz="1800" dirty="0" smtClean="0"/>
              <a:t> София</a:t>
            </a:r>
            <a:endParaRPr lang="ru-RU" sz="18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628800"/>
            <a:ext cx="3974498" cy="298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Мероприятия:</a:t>
            </a:r>
            <a:endParaRPr lang="ru-RU" sz="2800" b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96752"/>
            <a:ext cx="3337920" cy="250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124744"/>
            <a:ext cx="3312368" cy="248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4437112"/>
            <a:ext cx="2761856" cy="2071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55576" y="386104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Акция «Дети- детям»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932040" y="3861048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Акция «Внимание, родители!»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364088" y="4869160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Месячник безопасности дорожного движения</a:t>
            </a:r>
            <a:endParaRPr lang="ru-RU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2022- 2023 г.г.</a:t>
            </a:r>
            <a:br>
              <a:rPr lang="ru-RU" sz="2800" b="1" dirty="0" smtClean="0"/>
            </a:br>
            <a:r>
              <a:rPr lang="ru-RU" sz="2800" b="1" dirty="0" smtClean="0"/>
              <a:t>Руководитель: </a:t>
            </a:r>
            <a:r>
              <a:rPr lang="ru-RU" sz="2800" b="1" dirty="0" err="1" smtClean="0"/>
              <a:t>Хныкина</a:t>
            </a:r>
            <a:r>
              <a:rPr lang="ru-RU" sz="2800" b="1" dirty="0" smtClean="0"/>
              <a:t> С.В.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1988840"/>
            <a:ext cx="2756992" cy="301379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/>
              <a:t>Состав команды:</a:t>
            </a:r>
          </a:p>
          <a:p>
            <a:pPr lvl="0">
              <a:buNone/>
            </a:pPr>
            <a:r>
              <a:rPr lang="ru-RU" sz="1800" dirty="0" smtClean="0"/>
              <a:t>1. </a:t>
            </a:r>
            <a:r>
              <a:rPr lang="ru-RU" sz="1800" dirty="0" err="1" smtClean="0"/>
              <a:t>Топилин</a:t>
            </a:r>
            <a:r>
              <a:rPr lang="ru-RU" sz="1800" dirty="0" smtClean="0"/>
              <a:t> Александр</a:t>
            </a:r>
          </a:p>
          <a:p>
            <a:pPr lvl="0">
              <a:buNone/>
            </a:pPr>
            <a:r>
              <a:rPr lang="ru-RU" sz="1800" dirty="0" smtClean="0"/>
              <a:t>2. </a:t>
            </a:r>
            <a:r>
              <a:rPr lang="ru-RU" sz="1800" dirty="0" err="1" smtClean="0"/>
              <a:t>Хныкина</a:t>
            </a:r>
            <a:r>
              <a:rPr lang="ru-RU" sz="1800" dirty="0" smtClean="0"/>
              <a:t> Полина</a:t>
            </a:r>
          </a:p>
          <a:p>
            <a:pPr lvl="0">
              <a:buNone/>
            </a:pPr>
            <a:r>
              <a:rPr lang="ru-RU" sz="1800" dirty="0" smtClean="0"/>
              <a:t>3. Кислов Дмитрий</a:t>
            </a:r>
          </a:p>
          <a:p>
            <a:pPr lvl="0">
              <a:buNone/>
            </a:pPr>
            <a:r>
              <a:rPr lang="ru-RU" sz="1800" dirty="0" smtClean="0"/>
              <a:t>4. Костромина Ксения</a:t>
            </a:r>
          </a:p>
          <a:p>
            <a:pPr lvl="0">
              <a:buNone/>
            </a:pPr>
            <a:r>
              <a:rPr lang="ru-RU" sz="1800" dirty="0" smtClean="0"/>
              <a:t>5. </a:t>
            </a:r>
            <a:r>
              <a:rPr lang="ru-RU" sz="1800" dirty="0" err="1" smtClean="0"/>
              <a:t>Нехаенко</a:t>
            </a:r>
            <a:r>
              <a:rPr lang="ru-RU" sz="1800" dirty="0" smtClean="0"/>
              <a:t> </a:t>
            </a:r>
            <a:r>
              <a:rPr lang="ru-RU" sz="1800" dirty="0" err="1" smtClean="0"/>
              <a:t>Ливерий</a:t>
            </a:r>
            <a:endParaRPr lang="ru-RU" sz="1800" dirty="0" smtClean="0"/>
          </a:p>
          <a:p>
            <a:pPr lvl="0">
              <a:buNone/>
            </a:pPr>
            <a:r>
              <a:rPr lang="ru-RU" sz="1800" dirty="0" smtClean="0"/>
              <a:t>6. Маслюк Яна</a:t>
            </a:r>
          </a:p>
          <a:p>
            <a:pPr>
              <a:buNone/>
            </a:pPr>
            <a:endParaRPr lang="ru-RU" sz="18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2060848"/>
            <a:ext cx="3870606" cy="290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/>
          <a:lstStyle/>
          <a:p>
            <a:r>
              <a:rPr lang="ru-RU" sz="2800" b="1" dirty="0" smtClean="0"/>
              <a:t>Мероприятия</a:t>
            </a:r>
            <a:r>
              <a:rPr lang="ru-RU" b="1" dirty="0" smtClean="0"/>
              <a:t>:</a:t>
            </a:r>
            <a:endParaRPr lang="ru-RU" b="1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4293096"/>
            <a:ext cx="3053589" cy="2290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052736"/>
            <a:ext cx="3222891" cy="2417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836712"/>
            <a:ext cx="227262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99592" y="3573016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Конкурс- смотр команд ЮПИД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16016" y="5589240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Акция «Добрая дорога детства»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004048" y="4221088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Выступление агитбригады команды ЮПИД</a:t>
            </a:r>
            <a:endParaRPr lang="ru-RU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216</Words>
  <Application>Microsoft Office PowerPoint</Application>
  <PresentationFormat>Экран (4:3)</PresentationFormat>
  <Paragraphs>65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Муниципальное бюджетное дошкольное образовательное учреждение №9 «Росинка» ст. Богоявленская Константиновского района Ростовской области</vt:lpstr>
      <vt:lpstr>Слайд 2</vt:lpstr>
      <vt:lpstr>ДЕВИЗ: Кто знает правила движения,                 тому почет и уважение. </vt:lpstr>
      <vt:lpstr>2016-2018 г.г. Руководитель: Хныкина С.В.</vt:lpstr>
      <vt:lpstr>Мероприятия:</vt:lpstr>
      <vt:lpstr>2019-2021 г.г. Руководитель: Хныкина С.В.</vt:lpstr>
      <vt:lpstr>Мероприятия:</vt:lpstr>
      <vt:lpstr>2022- 2023 г.г. Руководитель: Хныкина С.В.</vt:lpstr>
      <vt:lpstr>Мероприятия:</vt:lpstr>
      <vt:lpstr>2024 г. Руководитель: Хныкина С.В.</vt:lpstr>
      <vt:lpstr>Мероприятия: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№9 «Росинка» ст. Богоявленская Константиновского района Ростовской области</dc:title>
  <dc:creator>123</dc:creator>
  <cp:lastModifiedBy>123</cp:lastModifiedBy>
  <cp:revision>14</cp:revision>
  <dcterms:created xsi:type="dcterms:W3CDTF">2024-04-07T19:39:23Z</dcterms:created>
  <dcterms:modified xsi:type="dcterms:W3CDTF">2024-04-07T21:47:12Z</dcterms:modified>
</cp:coreProperties>
</file>